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1438" r:id="rId2"/>
    <p:sldId id="1410" r:id="rId3"/>
    <p:sldId id="1430" r:id="rId4"/>
    <p:sldId id="1437" r:id="rId5"/>
    <p:sldId id="1433" r:id="rId6"/>
    <p:sldId id="1434" r:id="rId7"/>
    <p:sldId id="1435" r:id="rId8"/>
    <p:sldId id="1436" r:id="rId9"/>
    <p:sldId id="1431" r:id="rId10"/>
    <p:sldId id="1432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6" autoAdjust="0"/>
    <p:restoredTop sz="94660"/>
  </p:normalViewPr>
  <p:slideViewPr>
    <p:cSldViewPr snapToGrid="0">
      <p:cViewPr>
        <p:scale>
          <a:sx n="84" d="100"/>
          <a:sy n="84" d="100"/>
        </p:scale>
        <p:origin x="237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716A34-943B-4FF8-AC55-D2AA76B4D6FB}" type="datetimeFigureOut">
              <a:rPr lang="fr-FR" smtClean="0"/>
              <a:t>26/09/2019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134D1D-3EEB-44A6-847A-7598160A3D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154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6321778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9532400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9694775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1235181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755168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739314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42540096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34844269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10460588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3392" indent="-285919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679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1151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8622" indent="-228735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6095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3566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31038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8510" indent="-22873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942FE00-6E6D-42C1-AC4A-5B5DBF7A683C}" type="slidenum">
              <a:rPr kumimoji="0" lang="fr-FR" alt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alt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fr-FR"/>
          </a:p>
        </p:txBody>
      </p:sp>
    </p:spTree>
    <p:extLst>
      <p:ext uri="{BB962C8B-B14F-4D97-AF65-F5344CB8AC3E}">
        <p14:creationId xmlns:p14="http://schemas.microsoft.com/office/powerpoint/2010/main" val="225132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rgbClr val="002E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solidFill>
                  <a:srgbClr val="35436C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solidFill>
                  <a:srgbClr val="35436C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solidFill>
                  <a:srgbClr val="35436C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solidFill>
                  <a:srgbClr val="35436C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solidFill>
                  <a:srgbClr val="35436C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6949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1474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94360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742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rgbClr val="1A3C7B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4088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1A3C7B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4850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1071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431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591436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9658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2244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8199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26/09/2019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Grafik 15"/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44400" y="6420334"/>
            <a:ext cx="13428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657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8TdG6sGXco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01qj4NGLFoQ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consultants.net/nos-solutions/visite-virtuelle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347B0C-8624-4F9E-84EB-483E0E1CEC11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</a:t>
            </a:r>
            <a:r>
              <a:rPr kumimoji="0" lang="en-US" sz="1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videoentrepot</a:t>
            </a:r>
            <a:endParaRPr kumimoji="0" lang="fr-FR" sz="16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42276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2396350"/>
            <a:ext cx="8856984" cy="14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Notre recommandation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546A823-1AEA-409A-8742-EBF5B0E573A7}"/>
              </a:ext>
            </a:extLst>
          </p:cNvPr>
          <p:cNvSpPr/>
          <p:nvPr/>
        </p:nvSpPr>
        <p:spPr>
          <a:xfrm>
            <a:off x="767408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 VIDEO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PASSIVE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9DA6826-7CEC-420F-8A4B-FF09D0A2A3F5}"/>
              </a:ext>
            </a:extLst>
          </p:cNvPr>
          <p:cNvSpPr txBox="1"/>
          <p:nvPr/>
        </p:nvSpPr>
        <p:spPr>
          <a:xfrm>
            <a:off x="432370" y="4634840"/>
            <a:ext cx="29743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drone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camera subjective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rendu cinématographique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96273E4-8D7A-4873-9AF6-5DD1CF38E036}"/>
              </a:ext>
            </a:extLst>
          </p:cNvPr>
          <p:cNvSpPr txBox="1"/>
          <p:nvPr/>
        </p:nvSpPr>
        <p:spPr>
          <a:xfrm>
            <a:off x="4511824" y="3356992"/>
            <a:ext cx="53285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Un meilleur contrôle du contenu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Une démonstration valorisante et par son traitement moderne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Un coût de production nettement moins élevé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F748716-C170-4565-85DE-FA73B2FAAC5D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9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347B0C-8624-4F9E-84EB-483E0E1CEC11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1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</a:t>
            </a:r>
            <a:r>
              <a:rPr kumimoji="0" lang="en-US" sz="112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videoentrepot</a:t>
            </a:r>
            <a:endParaRPr kumimoji="0" lang="fr-FR" sz="16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392" y="2996952"/>
            <a:ext cx="10729192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Principe</a:t>
            </a: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 </a:t>
            </a: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</a:b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cs typeface="Arial" panose="020B0604020202020204" pitchFamily="34" charset="0"/>
              </a:rPr>
              <a:t>Donner la possibilité à tous de découvrir la richesse </a:t>
            </a:r>
            <a:b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cs typeface="Arial" panose="020B0604020202020204" pitchFamily="34" charset="0"/>
              </a:rPr>
            </a:br>
            <a: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cs typeface="Arial" panose="020B0604020202020204" pitchFamily="34" charset="0"/>
              </a:rPr>
              <a:t>d’un entrepôt METRO</a:t>
            </a:r>
            <a:b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Il s’agit de v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aloriser</a:t>
            </a: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</a:b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 la largeur et la profondeur de l’offre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 la force des Halles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l’accessibilité produits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327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F347B0C-8624-4F9E-84EB-483E0E1CEC11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182" y="3066531"/>
            <a:ext cx="10729192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UNE EXPERIENCE IMMERSIVE </a:t>
            </a: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A LA DECOUVERTE D’UN ENTREPOT METRO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fr-FR" sz="2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Black" panose="020B0A04020102020204" pitchFamily="34" charset="0"/>
              <a:ea typeface="+mj-ea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 Une vidéo contemporaine pour </a:t>
            </a:r>
            <a:r>
              <a:rPr kumimoji="0" lang="fr-FR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dépoussierer</a:t>
            </a: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  <a:sym typeface="Wingdings" panose="05000000000000000000" pitchFamily="2" charset="2"/>
              </a:rPr>
              <a:t> l’image de l’entrepôt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Un angle narratif pour stimuler l’intérêt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8743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2396350"/>
            <a:ext cx="8856984" cy="14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3 principes d’animations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546A823-1AEA-409A-8742-EBF5B0E573A7}"/>
              </a:ext>
            </a:extLst>
          </p:cNvPr>
          <p:cNvSpPr/>
          <p:nvPr/>
        </p:nvSpPr>
        <p:spPr>
          <a:xfrm>
            <a:off x="767408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 VIDEO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PASSIVE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DAD1B3-3E4B-4805-BEF8-A8D7B9158728}"/>
              </a:ext>
            </a:extLst>
          </p:cNvPr>
          <p:cNvSpPr txBox="1"/>
          <p:nvPr/>
        </p:nvSpPr>
        <p:spPr>
          <a:xfrm>
            <a:off x="432370" y="4634840"/>
            <a:ext cx="29743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drone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camera subjective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rendu cinématographique 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321E414D-A6CD-47FF-B7DF-BBCA6360DE32}"/>
              </a:ext>
            </a:extLst>
          </p:cNvPr>
          <p:cNvSpPr/>
          <p:nvPr/>
        </p:nvSpPr>
        <p:spPr>
          <a:xfrm>
            <a:off x="4583832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VIDEO 360°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2AEE4D1A-2D31-4BFF-A1B7-108EBB27A9CB}"/>
              </a:ext>
            </a:extLst>
          </p:cNvPr>
          <p:cNvSpPr txBox="1"/>
          <p:nvPr/>
        </p:nvSpPr>
        <p:spPr>
          <a:xfrm>
            <a:off x="4658827" y="4667741"/>
            <a:ext cx="22131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camera 360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parcours imposé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HD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C3E70312-1DE9-4452-952F-93C43596461D}"/>
              </a:ext>
            </a:extLst>
          </p:cNvPr>
          <p:cNvSpPr/>
          <p:nvPr/>
        </p:nvSpPr>
        <p:spPr>
          <a:xfrm>
            <a:off x="8590822" y="3429000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VISITE VIRTUELLE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INTERACTIVE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1DB4A33-011F-4F1A-B95E-01679ED83078}"/>
              </a:ext>
            </a:extLst>
          </p:cNvPr>
          <p:cNvSpPr txBox="1"/>
          <p:nvPr/>
        </p:nvSpPr>
        <p:spPr>
          <a:xfrm>
            <a:off x="8640853" y="4735615"/>
            <a:ext cx="2204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camera 360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contenu full interactif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BB82C9C-77BF-488B-AF09-DB4884D931A4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589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2396350"/>
            <a:ext cx="8856984" cy="14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3 principes d’animations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546A823-1AEA-409A-8742-EBF5B0E573A7}"/>
              </a:ext>
            </a:extLst>
          </p:cNvPr>
          <p:cNvSpPr/>
          <p:nvPr/>
        </p:nvSpPr>
        <p:spPr>
          <a:xfrm>
            <a:off x="767408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 VIDEO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PASSIVE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DAD1B3-3E4B-4805-BEF8-A8D7B9158728}"/>
              </a:ext>
            </a:extLst>
          </p:cNvPr>
          <p:cNvSpPr txBox="1"/>
          <p:nvPr/>
        </p:nvSpPr>
        <p:spPr>
          <a:xfrm>
            <a:off x="432370" y="4634840"/>
            <a:ext cx="29743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drone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camera subjective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rendu cinématographique </a:t>
            </a:r>
          </a:p>
        </p:txBody>
      </p:sp>
      <p:pic>
        <p:nvPicPr>
          <p:cNvPr id="5" name="EMPREINTES - le concept store des métiers d'art">
            <a:hlinkClick r:id="" action="ppaction://media"/>
            <a:extLst>
              <a:ext uri="{FF2B5EF4-FFF2-40B4-BE49-F238E27FC236}">
                <a16:creationId xmlns:a16="http://schemas.microsoft.com/office/drawing/2014/main" id="{926A68C5-15E5-4D4E-8E52-5FBB765AFB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37542" y="3015816"/>
            <a:ext cx="5926265" cy="3333524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05A44E5-1FD4-4CF5-8F18-0AFF7E86A14C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22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6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2396350"/>
            <a:ext cx="8856984" cy="14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3 principes d’animations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546A823-1AEA-409A-8742-EBF5B0E573A7}"/>
              </a:ext>
            </a:extLst>
          </p:cNvPr>
          <p:cNvSpPr/>
          <p:nvPr/>
        </p:nvSpPr>
        <p:spPr>
          <a:xfrm>
            <a:off x="767408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 VIDEO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PASSIVE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DAD1B3-3E4B-4805-BEF8-A8D7B9158728}"/>
              </a:ext>
            </a:extLst>
          </p:cNvPr>
          <p:cNvSpPr txBox="1"/>
          <p:nvPr/>
        </p:nvSpPr>
        <p:spPr>
          <a:xfrm>
            <a:off x="432370" y="4634840"/>
            <a:ext cx="29743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drone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camera subjective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rendu cinématographique </a:t>
            </a:r>
          </a:p>
        </p:txBody>
      </p:sp>
      <p:pic>
        <p:nvPicPr>
          <p:cNvPr id="6" name="Whole Foods Market 365 - Store Experience - Drone Tour- Upland, CA">
            <a:hlinkClick r:id="" action="ppaction://media"/>
            <a:extLst>
              <a:ext uri="{FF2B5EF4-FFF2-40B4-BE49-F238E27FC236}">
                <a16:creationId xmlns:a16="http://schemas.microsoft.com/office/drawing/2014/main" id="{C0CB2E71-461C-40A4-8EA1-50E855CA46C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07768" y="2999798"/>
            <a:ext cx="6096000" cy="3429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4FBE6F-4B9D-48F5-98DC-42EC9FC3968B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20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35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D2052480-D6AE-4299-8A53-862464C51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360" y="2396350"/>
            <a:ext cx="8856984" cy="146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rgbClr val="1A3C7B"/>
                </a:solidFill>
                <a:latin typeface="Helvetica" panose="020B0604020202020204" pitchFamily="34" charset="0"/>
                <a:ea typeface="+mj-ea"/>
                <a:cs typeface="Helvetica" panose="020B0604020202020204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 panose="020B0A04020102020204" pitchFamily="34" charset="0"/>
                <a:ea typeface="+mj-ea"/>
                <a:cs typeface="Helvetica" panose="020B0604020202020204" pitchFamily="34" charset="0"/>
              </a:rPr>
              <a:t>3 principes d’animations </a:t>
            </a:r>
            <a:b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b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r>
              <a:rPr kumimoji="0" lang="fr-FR" sz="2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 </a:t>
            </a:r>
            <a:endParaRPr kumimoji="0" lang="fr-FR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2546A823-1AEA-409A-8742-EBF5B0E573A7}"/>
              </a:ext>
            </a:extLst>
          </p:cNvPr>
          <p:cNvSpPr/>
          <p:nvPr/>
        </p:nvSpPr>
        <p:spPr>
          <a:xfrm>
            <a:off x="767408" y="3356992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FULL VIDEO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PASSIVE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6DAD1B3-3E4B-4805-BEF8-A8D7B9158728}"/>
              </a:ext>
            </a:extLst>
          </p:cNvPr>
          <p:cNvSpPr txBox="1"/>
          <p:nvPr/>
        </p:nvSpPr>
        <p:spPr>
          <a:xfrm>
            <a:off x="432370" y="4634840"/>
            <a:ext cx="297434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drone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camera subjective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rendu cinématographique </a:t>
            </a:r>
          </a:p>
        </p:txBody>
      </p:sp>
      <p:pic>
        <p:nvPicPr>
          <p:cNvPr id="5" name="Retail concept store walk-through">
            <a:hlinkClick r:id="" action="ppaction://media"/>
            <a:extLst>
              <a:ext uri="{FF2B5EF4-FFF2-40B4-BE49-F238E27FC236}">
                <a16:creationId xmlns:a16="http://schemas.microsoft.com/office/drawing/2014/main" id="{2F6E0536-1C00-46F6-A738-39CFC4C71E9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51784" y="2973061"/>
            <a:ext cx="6096000" cy="3429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AAA59D2-9531-4522-9964-FBE05055BE90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9476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45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71664" y="3343941"/>
            <a:ext cx="8352928" cy="2317307"/>
          </a:xfrm>
        </p:spPr>
        <p:txBody>
          <a:bodyPr/>
          <a:lstStyle/>
          <a:p>
            <a:pPr algn="l" eaLnBrk="1" hangingPunct="1">
              <a:defRPr/>
            </a:pPr>
            <a:r>
              <a:rPr lang="fr-FR" sz="2400" dirty="0">
                <a:hlinkClick r:id="rId3"/>
              </a:rPr>
              <a:t>https://www.youtube.com/watch?v=-8TdG6sGXco</a:t>
            </a:r>
            <a:br>
              <a:rPr lang="fr-FR" sz="2400" dirty="0"/>
            </a:br>
            <a:br>
              <a:rPr lang="fr-FR" sz="2400" dirty="0"/>
            </a:br>
            <a:r>
              <a:rPr lang="fr-FR" sz="2400" dirty="0">
                <a:hlinkClick r:id="rId4"/>
              </a:rPr>
              <a:t>https://www.youtube.com/watch?v=01qj4NGLFoQ</a:t>
            </a:r>
            <a:r>
              <a:rPr lang="fr-FR" sz="24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8B484BA7-F558-46A8-B5C3-B5ED2DBDD6E6}"/>
              </a:ext>
            </a:extLst>
          </p:cNvPr>
          <p:cNvSpPr/>
          <p:nvPr/>
        </p:nvSpPr>
        <p:spPr>
          <a:xfrm>
            <a:off x="407368" y="3332369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VIDEO 360°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FFE9FA3-6A98-4A53-B04D-88F8B936DC2D}"/>
              </a:ext>
            </a:extLst>
          </p:cNvPr>
          <p:cNvSpPr txBox="1"/>
          <p:nvPr/>
        </p:nvSpPr>
        <p:spPr>
          <a:xfrm>
            <a:off x="482363" y="4643118"/>
            <a:ext cx="221310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camera 360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parcours imposé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avec image HD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2120B49-25AA-4D0D-8587-B95F73D63D54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4466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F4F64DD-F3AA-490A-8102-3B5F6100370F}"/>
              </a:ext>
            </a:extLst>
          </p:cNvPr>
          <p:cNvSpPr/>
          <p:nvPr/>
        </p:nvSpPr>
        <p:spPr>
          <a:xfrm>
            <a:off x="4007768" y="3861048"/>
            <a:ext cx="59574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  <a:hlinkClick r:id="rId3"/>
              </a:rPr>
              <a:t>https://www.acconsultants.net/nos-solutions/visite-virtuelle/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F283847-74F6-44E0-9FCE-6BE9E61CB8B9}"/>
              </a:ext>
            </a:extLst>
          </p:cNvPr>
          <p:cNvSpPr/>
          <p:nvPr/>
        </p:nvSpPr>
        <p:spPr>
          <a:xfrm>
            <a:off x="767408" y="3294276"/>
            <a:ext cx="2304256" cy="93610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VISITE VIRTUELLE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INTERACTIVE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F7AE928-BA9B-4498-A2D3-6D6C2B8F4887}"/>
              </a:ext>
            </a:extLst>
          </p:cNvPr>
          <p:cNvSpPr txBox="1"/>
          <p:nvPr/>
        </p:nvSpPr>
        <p:spPr>
          <a:xfrm>
            <a:off x="817439" y="4600891"/>
            <a:ext cx="22041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Tournage camera 360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contenu full interactif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9A98CBF-3A13-4D14-A8D5-4B530C852DBE}"/>
              </a:ext>
            </a:extLst>
          </p:cNvPr>
          <p:cNvSpPr/>
          <p:nvPr/>
        </p:nvSpPr>
        <p:spPr>
          <a:xfrm>
            <a:off x="-96688" y="-171400"/>
            <a:ext cx="10823797" cy="25699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100" b="1" dirty="0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en-US" sz="11200" b="1" dirty="0" err="1">
                <a:solidFill>
                  <a:prstClr val="white">
                    <a:lumMod val="7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videoentrepot</a:t>
            </a:r>
            <a:endParaRPr lang="fr-FR" sz="16100" dirty="0">
              <a:solidFill>
                <a:prstClr val="white">
                  <a:lumMod val="7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516140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3990</TotalTime>
  <Words>135</Words>
  <Application>Microsoft Office PowerPoint</Application>
  <PresentationFormat>Grand écran</PresentationFormat>
  <Paragraphs>62</Paragraphs>
  <Slides>10</Slides>
  <Notes>10</Notes>
  <HiddenSlides>0</HiddenSlides>
  <MMClips>3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Helvetica</vt:lpstr>
      <vt:lpstr>Wingdings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https://www.youtube.com/watch?v=-8TdG6sGXco  https://www.youtube.com/watch?v=01qj4NGLFoQ   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Jubert</dc:creator>
  <cp:lastModifiedBy>Antoine Jubert</cp:lastModifiedBy>
  <cp:revision>4</cp:revision>
  <dcterms:created xsi:type="dcterms:W3CDTF">2019-09-26T16:22:21Z</dcterms:created>
  <dcterms:modified xsi:type="dcterms:W3CDTF">2019-09-29T10:52:29Z</dcterms:modified>
</cp:coreProperties>
</file>